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4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51" autoAdjust="0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87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ander helpen.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het verhaal voorspellen op basis van wat ze al weten.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gebruik bij het beantwoorden van vragen complete zinnen.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825" y="2606279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58352" y="668995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94961" y="1312776"/>
            <a:ext cx="696301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 tot en met 26 en plak 	memo’s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706267"/>
            <a:ext cx="694847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 tot en met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94962" y="3448890"/>
            <a:ext cx="696301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 en 26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24 tot en met 26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78" y="1829529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266" y="4415961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59" y="2180111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59" y="4052136"/>
            <a:ext cx="492125" cy="467207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59" y="5844005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3" y="1449388"/>
            <a:ext cx="562820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(kopieerblad ‘afbeeldingen’)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 (werkblad)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Complete zinnen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3" y="9403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6" y="1742269"/>
            <a:ext cx="1515293" cy="1306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000" y="3092635"/>
            <a:ext cx="2122835" cy="30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6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ander helpen.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150" y="2307038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817352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4749" y="332392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27 tot en met 29 en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maak 	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62" y="1631162"/>
            <a:ext cx="1493317" cy="1446224"/>
          </a:xfrm>
          <a:prstGeom prst="rect">
            <a:avLst/>
          </a:prstGeom>
        </p:spPr>
      </p:pic>
      <p:sp>
        <p:nvSpPr>
          <p:cNvPr id="19" name="Tekstvak 17"/>
          <p:cNvSpPr txBox="1"/>
          <p:nvPr/>
        </p:nvSpPr>
        <p:spPr>
          <a:xfrm>
            <a:off x="5016000" y="804891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431" y="1333192"/>
            <a:ext cx="491660" cy="466765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431" y="4189002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/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19" y="2307038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67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(fantasie)verhaal schrijven met complete zinnen.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0" y="1990726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14" name="Tekstvak 16"/>
          <p:cNvSpPr txBox="1"/>
          <p:nvPr/>
        </p:nvSpPr>
        <p:spPr>
          <a:xfrm>
            <a:off x="696000" y="76640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166" y="3722138"/>
            <a:ext cx="1799061" cy="254143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96000" y="1314826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Gebruik de afvinklijst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je kladversie op een 	blaadje.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Tekening bij het verhaal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bij het verhaal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77" y="246009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77" y="4286830"/>
            <a:ext cx="551985" cy="524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1303045"/>
            <a:ext cx="59443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van je verhaal op 	kopieerblad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Tekening, woordrijtjes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744" y="211865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66262"/>
            <a:ext cx="6028054" cy="373627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rots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visser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visnet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knoop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loodzwaar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klauw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 raast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 je uppie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ruk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078" y="3187663"/>
            <a:ext cx="2387390" cy="33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2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32534" y="1473402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20 en 21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2534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616039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950" y="3317980"/>
            <a:ext cx="2832100" cy="1852604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632534" y="431833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20 en 21 	met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2" y="4908566"/>
            <a:ext cx="551985" cy="524036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6276000" y="1480883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20 en 21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5 minuten</a:t>
            </a: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19" y="19696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Samenwerking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Het (samen) lezen en vloeiend lezen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98" y="3172088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ander helpen.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825" y="2291202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271136"/>
            <a:ext cx="600393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een teamantwoord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24342" y="965564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1054075"/>
            <a:ext cx="60039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6</a:t>
            </a:r>
            <a:endParaRPr lang="nl-NL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594" y="3693047"/>
            <a:ext cx="1870758" cy="26427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34" y="277896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50227" y="863369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verhelderen</a:t>
            </a: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maatje </a:t>
            </a:r>
          </a:p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8" name="Tekstvak 12"/>
          <p:cNvSpPr txBox="1"/>
          <p:nvPr/>
        </p:nvSpPr>
        <p:spPr>
          <a:xfrm>
            <a:off x="4542022" y="940337"/>
            <a:ext cx="6553328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 en 23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1530633"/>
            <a:ext cx="492125" cy="467207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09" y="4118450"/>
            <a:ext cx="2550997" cy="1668722"/>
          </a:xfrm>
          <a:prstGeom prst="rect">
            <a:avLst/>
          </a:prstGeom>
        </p:spPr>
      </p:pic>
      <p:sp>
        <p:nvSpPr>
          <p:cNvPr id="12" name="Tekstvak 12"/>
          <p:cNvSpPr txBox="1"/>
          <p:nvPr/>
        </p:nvSpPr>
        <p:spPr>
          <a:xfrm>
            <a:off x="4542020" y="2793425"/>
            <a:ext cx="655333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22 en 23 en	samenvatten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22 en 23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3383721"/>
            <a:ext cx="492125" cy="467207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5470412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49793" y="1520825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en punten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49793" y="108935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129" y="3972871"/>
            <a:ext cx="3509855" cy="229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ander helpen.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gebruik bij het beantwoorden van vragen complete zinnen.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150" y="2606279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2308</TotalTime>
  <Words>973</Words>
  <Application>Microsoft Office PowerPoint</Application>
  <PresentationFormat>Widescreen</PresentationFormat>
  <Paragraphs>221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244</cp:revision>
  <dcterms:created xsi:type="dcterms:W3CDTF">2017-07-26T14:05:48Z</dcterms:created>
  <dcterms:modified xsi:type="dcterms:W3CDTF">2022-08-03T10:59:10Z</dcterms:modified>
</cp:coreProperties>
</file>